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73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5134-EE85-4E2F-AF06-CD0F05F153BA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C76CDB-CBFC-4D3B-A537-4D7C799D0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5134-EE85-4E2F-AF06-CD0F05F153BA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6CDB-CBFC-4D3B-A537-4D7C799D0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5134-EE85-4E2F-AF06-CD0F05F153BA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6CDB-CBFC-4D3B-A537-4D7C799D0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5134-EE85-4E2F-AF06-CD0F05F153BA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6CDB-CBFC-4D3B-A537-4D7C799D0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5134-EE85-4E2F-AF06-CD0F05F153BA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C76CDB-CBFC-4D3B-A537-4D7C799D05E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5134-EE85-4E2F-AF06-CD0F05F153BA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6CDB-CBFC-4D3B-A537-4D7C799D0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5134-EE85-4E2F-AF06-CD0F05F153BA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6CDB-CBFC-4D3B-A537-4D7C799D0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5134-EE85-4E2F-AF06-CD0F05F153BA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6CDB-CBFC-4D3B-A537-4D7C799D0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5134-EE85-4E2F-AF06-CD0F05F153BA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6CDB-CBFC-4D3B-A537-4D7C799D0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5134-EE85-4E2F-AF06-CD0F05F153BA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6CDB-CBFC-4D3B-A537-4D7C799D05E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5134-EE85-4E2F-AF06-CD0F05F153BA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C76CDB-CBFC-4D3B-A537-4D7C799D05E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5255134-EE85-4E2F-AF06-CD0F05F153BA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C4C76CDB-CBFC-4D3B-A537-4D7C799D05E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2718"/>
            <a:ext cx="8568952" cy="104403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Конкурс « Детство без границ» </a:t>
            </a:r>
            <a:br>
              <a:rPr lang="ru-RU" sz="2000" dirty="0" smtClean="0"/>
            </a:br>
            <a:r>
              <a:rPr lang="ru-RU" sz="2000" dirty="0" smtClean="0"/>
              <a:t>руководитель Щедрина Елена Алексеевна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844824"/>
            <a:ext cx="4176464" cy="792088"/>
          </a:xfrm>
        </p:spPr>
        <p:txBody>
          <a:bodyPr/>
          <a:lstStyle/>
          <a:p>
            <a:r>
              <a:rPr lang="ru-RU" dirty="0" smtClean="0"/>
              <a:t>3 место   </a:t>
            </a:r>
            <a:r>
              <a:rPr lang="ru-RU" dirty="0" err="1" smtClean="0"/>
              <a:t>Магзум</a:t>
            </a:r>
            <a:r>
              <a:rPr lang="ru-RU" dirty="0" smtClean="0"/>
              <a:t> Алина</a:t>
            </a:r>
          </a:p>
          <a:p>
            <a:r>
              <a:rPr lang="ru-RU" dirty="0" smtClean="0"/>
              <a:t>           « </a:t>
            </a:r>
            <a:r>
              <a:rPr lang="ru-RU" dirty="0"/>
              <a:t>Т</a:t>
            </a:r>
            <a:r>
              <a:rPr lang="ru-RU" dirty="0" smtClean="0"/>
              <a:t>юльпан»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4048" y="1340768"/>
            <a:ext cx="3888432" cy="1159794"/>
          </a:xfrm>
        </p:spPr>
        <p:txBody>
          <a:bodyPr/>
          <a:lstStyle/>
          <a:p>
            <a:r>
              <a:rPr lang="ru-RU" dirty="0" smtClean="0"/>
              <a:t>2 место  Фаталиева </a:t>
            </a:r>
            <a:r>
              <a:rPr lang="ru-RU" dirty="0" err="1" smtClean="0"/>
              <a:t>Сония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       « Любовь»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35685"/>
            <a:ext cx="3744416" cy="412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21696" y="2659224"/>
            <a:ext cx="4149079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679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22</Words>
  <Application>Microsoft Office PowerPoint</Application>
  <PresentationFormat>Экран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Главная</vt:lpstr>
      <vt:lpstr>Конкурс « Детство без границ»  руководитель Щедрина Елена Алексеевна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Аналитическая информация по подготовке к ВОУД ГУ « Совхозная СШ» отдела образования акимата Костанайского района.</dc:title>
  <dc:creator>user</dc:creator>
  <cp:lastModifiedBy>Галина</cp:lastModifiedBy>
  <cp:revision>25</cp:revision>
  <dcterms:created xsi:type="dcterms:W3CDTF">2019-01-05T03:32:58Z</dcterms:created>
  <dcterms:modified xsi:type="dcterms:W3CDTF">2025-06-04T10:24:53Z</dcterms:modified>
</cp:coreProperties>
</file>